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EB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A4A856E-918E-40CB-94B5-99B6B92B1A1B}" type="datetimeFigureOut">
              <a:rPr lang="en-US" smtClean="0"/>
              <a:t>1/31/2018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661A032-53C8-48AA-A487-A872686334A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4A856E-918E-40CB-94B5-99B6B92B1A1B}"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1A032-53C8-48AA-A487-A872686334A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4A856E-918E-40CB-94B5-99B6B92B1A1B}" type="datetimeFigureOut">
              <a:rPr lang="en-US" smtClean="0"/>
              <a:t>1/31/2018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61A032-53C8-48AA-A487-A872686334A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A4A856E-918E-40CB-94B5-99B6B92B1A1B}" type="datetimeFigureOut">
              <a:rPr lang="en-US" smtClean="0"/>
              <a:t>1/31/2018</a:t>
            </a:fld>
            <a:endParaRPr lang="en-US"/>
          </a:p>
        </p:txBody>
      </p:sp>
      <p:sp>
        <p:nvSpPr>
          <p:cNvPr id="9" name="Slide Number Placeholder 8"/>
          <p:cNvSpPr>
            <a:spLocks noGrp="1"/>
          </p:cNvSpPr>
          <p:nvPr>
            <p:ph type="sldNum" sz="quarter" idx="15"/>
          </p:nvPr>
        </p:nvSpPr>
        <p:spPr/>
        <p:txBody>
          <a:bodyPr rtlCol="0"/>
          <a:lstStyle/>
          <a:p>
            <a:fld id="{C661A032-53C8-48AA-A487-A872686334A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A4A856E-918E-40CB-94B5-99B6B92B1A1B}" type="datetimeFigureOut">
              <a:rPr lang="en-US" smtClean="0"/>
              <a:t>1/31/2018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661A032-53C8-48AA-A487-A872686334A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A4A856E-918E-40CB-94B5-99B6B92B1A1B}" type="datetimeFigureOut">
              <a:rPr lang="en-US" smtClean="0"/>
              <a:t>1/31/2018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61A032-53C8-48AA-A487-A872686334A5}"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A4A856E-918E-40CB-94B5-99B6B92B1A1B}" type="datetimeFigureOut">
              <a:rPr lang="en-US" smtClean="0"/>
              <a:t>1/31/2018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61A032-53C8-48AA-A487-A872686334A5}"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A4A856E-918E-40CB-94B5-99B6B92B1A1B}" type="datetimeFigureOut">
              <a:rPr lang="en-US" smtClean="0"/>
              <a:t>1/31/2018</a:t>
            </a:fld>
            <a:endParaRPr lang="en-US"/>
          </a:p>
        </p:txBody>
      </p:sp>
      <p:sp>
        <p:nvSpPr>
          <p:cNvPr id="7" name="Slide Number Placeholder 6"/>
          <p:cNvSpPr>
            <a:spLocks noGrp="1"/>
          </p:cNvSpPr>
          <p:nvPr>
            <p:ph type="sldNum" sz="quarter" idx="11"/>
          </p:nvPr>
        </p:nvSpPr>
        <p:spPr/>
        <p:txBody>
          <a:bodyPr rtlCol="0"/>
          <a:lstStyle/>
          <a:p>
            <a:fld id="{C661A032-53C8-48AA-A487-A872686334A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A856E-918E-40CB-94B5-99B6B92B1A1B}" type="datetimeFigureOut">
              <a:rPr lang="en-US" smtClean="0"/>
              <a:t>1/31/2018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61A032-53C8-48AA-A487-A872686334A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A4A856E-918E-40CB-94B5-99B6B92B1A1B}" type="datetimeFigureOut">
              <a:rPr lang="en-US" smtClean="0"/>
              <a:t>1/31/2018</a:t>
            </a:fld>
            <a:endParaRPr lang="en-US"/>
          </a:p>
        </p:txBody>
      </p:sp>
      <p:sp>
        <p:nvSpPr>
          <p:cNvPr id="22" name="Slide Number Placeholder 21"/>
          <p:cNvSpPr>
            <a:spLocks noGrp="1"/>
          </p:cNvSpPr>
          <p:nvPr>
            <p:ph type="sldNum" sz="quarter" idx="15"/>
          </p:nvPr>
        </p:nvSpPr>
        <p:spPr/>
        <p:txBody>
          <a:bodyPr rtlCol="0"/>
          <a:lstStyle/>
          <a:p>
            <a:fld id="{C661A032-53C8-48AA-A487-A872686334A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A4A856E-918E-40CB-94B5-99B6B92B1A1B}" type="datetimeFigureOut">
              <a:rPr lang="en-US" smtClean="0"/>
              <a:t>1/31/2018</a:t>
            </a:fld>
            <a:endParaRPr lang="en-US"/>
          </a:p>
        </p:txBody>
      </p:sp>
      <p:sp>
        <p:nvSpPr>
          <p:cNvPr id="18" name="Slide Number Placeholder 17"/>
          <p:cNvSpPr>
            <a:spLocks noGrp="1"/>
          </p:cNvSpPr>
          <p:nvPr>
            <p:ph type="sldNum" sz="quarter" idx="11"/>
          </p:nvPr>
        </p:nvSpPr>
        <p:spPr/>
        <p:txBody>
          <a:bodyPr rtlCol="0"/>
          <a:lstStyle/>
          <a:p>
            <a:fld id="{C661A032-53C8-48AA-A487-A872686334A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A4A856E-918E-40CB-94B5-99B6B92B1A1B}" type="datetimeFigureOut">
              <a:rPr lang="en-US" smtClean="0"/>
              <a:t>1/31/2018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661A032-53C8-48AA-A487-A872686334A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371600"/>
            <a:ext cx="6172200" cy="903762"/>
          </a:xfrm>
        </p:spPr>
        <p:txBody>
          <a:bodyPr>
            <a:normAutofit fontScale="90000"/>
          </a:bodyPr>
          <a:lstStyle/>
          <a:p>
            <a:r>
              <a:rPr lang="en-US" sz="2700" dirty="0" smtClean="0">
                <a:solidFill>
                  <a:srgbClr val="0070C0"/>
                </a:solidFill>
              </a:rPr>
              <a:t>From NAS Coordinator: </a:t>
            </a:r>
            <a:br>
              <a:rPr lang="en-US" sz="2700" dirty="0" smtClean="0">
                <a:solidFill>
                  <a:srgbClr val="0070C0"/>
                </a:solidFill>
              </a:rPr>
            </a:br>
            <a:r>
              <a:rPr lang="en-US" sz="2700" dirty="0" smtClean="0">
                <a:solidFill>
                  <a:srgbClr val="0070C0"/>
                </a:solidFill>
              </a:rPr>
              <a:t>           Ms. </a:t>
            </a:r>
            <a:r>
              <a:rPr lang="en-US" sz="2700" dirty="0" err="1" smtClean="0">
                <a:solidFill>
                  <a:srgbClr val="0070C0"/>
                </a:solidFill>
              </a:rPr>
              <a:t>Sha’Rhonda</a:t>
            </a:r>
            <a:r>
              <a:rPr lang="en-US" sz="2700" dirty="0" smtClean="0">
                <a:solidFill>
                  <a:srgbClr val="0070C0"/>
                </a:solidFill>
              </a:rPr>
              <a:t> Brown</a:t>
            </a:r>
            <a:r>
              <a:rPr lang="en-US" dirty="0" smtClean="0"/>
              <a:t/>
            </a:r>
            <a:br>
              <a:rPr lang="en-US" dirty="0" smtClean="0"/>
            </a:br>
            <a:r>
              <a:rPr lang="en-US" dirty="0" smtClean="0"/>
              <a:t>Black History Program 2018</a:t>
            </a:r>
            <a:br>
              <a:rPr lang="en-US" dirty="0" smtClean="0"/>
            </a:br>
            <a:r>
              <a:rPr lang="en-US" dirty="0" smtClean="0"/>
              <a:t> </a:t>
            </a:r>
            <a:r>
              <a:rPr lang="en-US" sz="1800" dirty="0" smtClean="0"/>
              <a:t>Theme </a:t>
            </a:r>
            <a:r>
              <a:rPr lang="en-US" sz="1800" dirty="0" smtClean="0"/>
              <a:t>:“</a:t>
            </a:r>
            <a:r>
              <a:rPr lang="en-US" sz="1800" dirty="0" smtClean="0"/>
              <a:t>African Americans in Times of </a:t>
            </a:r>
            <a:r>
              <a:rPr lang="en-US" sz="1800" dirty="0" smtClean="0"/>
              <a:t>War.” </a:t>
            </a:r>
            <a:endParaRPr lang="en-US" sz="1800" dirty="0"/>
          </a:p>
        </p:txBody>
      </p:sp>
      <p:sp>
        <p:nvSpPr>
          <p:cNvPr id="3" name="Subtitle 2"/>
          <p:cNvSpPr>
            <a:spLocks noGrp="1"/>
          </p:cNvSpPr>
          <p:nvPr>
            <p:ph type="subTitle" idx="1"/>
          </p:nvPr>
        </p:nvSpPr>
        <p:spPr>
          <a:xfrm>
            <a:off x="2209800" y="2362200"/>
            <a:ext cx="6172200" cy="533400"/>
          </a:xfrm>
        </p:spPr>
        <p:txBody>
          <a:bodyPr>
            <a:normAutofit fontScale="55000" lnSpcReduction="20000"/>
          </a:bodyPr>
          <a:lstStyle/>
          <a:p>
            <a:r>
              <a:rPr lang="en-US" sz="2600" dirty="0" smtClean="0">
                <a:solidFill>
                  <a:srgbClr val="0A0EBA"/>
                </a:solidFill>
              </a:rPr>
              <a:t>February 26, 2018- 6:30 p.m. </a:t>
            </a:r>
            <a:r>
              <a:rPr lang="en-US" sz="2600" dirty="0" smtClean="0">
                <a:solidFill>
                  <a:srgbClr val="0A0EBA"/>
                </a:solidFill>
              </a:rPr>
              <a:t>Bond Elementary School’s Cafeteria</a:t>
            </a:r>
          </a:p>
          <a:p>
            <a:r>
              <a:rPr lang="en-US" dirty="0" smtClean="0"/>
              <a:t> </a:t>
            </a:r>
          </a:p>
          <a:p>
            <a:endParaRPr lang="en-US" dirty="0"/>
          </a:p>
        </p:txBody>
      </p:sp>
      <p:sp>
        <p:nvSpPr>
          <p:cNvPr id="8" name="TextBox 7"/>
          <p:cNvSpPr txBox="1"/>
          <p:nvPr/>
        </p:nvSpPr>
        <p:spPr>
          <a:xfrm>
            <a:off x="2514600" y="2209800"/>
            <a:ext cx="5943600" cy="4801314"/>
          </a:xfrm>
          <a:prstGeom prst="rect">
            <a:avLst/>
          </a:prstGeom>
          <a:noFill/>
        </p:spPr>
        <p:txBody>
          <a:bodyPr wrap="square" rtlCol="0">
            <a:spAutoFit/>
          </a:bodyPr>
          <a:lstStyle/>
          <a:p>
            <a:endParaRPr lang="en-US" b="1" dirty="0" smtClean="0">
              <a:solidFill>
                <a:srgbClr val="0070C0"/>
              </a:solidFill>
            </a:endParaRPr>
          </a:p>
          <a:p>
            <a:endParaRPr lang="en-US" b="1" dirty="0">
              <a:solidFill>
                <a:srgbClr val="0070C0"/>
              </a:solidFill>
            </a:endParaRPr>
          </a:p>
          <a:p>
            <a:endParaRPr lang="en-US" b="1" dirty="0" smtClean="0">
              <a:solidFill>
                <a:srgbClr val="0070C0"/>
              </a:solidFill>
            </a:endParaRPr>
          </a:p>
          <a:p>
            <a:r>
              <a:rPr lang="en-US" b="1" dirty="0" smtClean="0">
                <a:solidFill>
                  <a:srgbClr val="0070C0"/>
                </a:solidFill>
              </a:rPr>
              <a:t>Everyone </a:t>
            </a:r>
            <a:r>
              <a:rPr lang="en-US" b="1" dirty="0">
                <a:solidFill>
                  <a:srgbClr val="0070C0"/>
                </a:solidFill>
              </a:rPr>
              <a:t>is asked to be there by 6:15 pm so that we can get you signed in, etc., and begin the program promptly at 6:30. This year’s national Black History Theme is “African Americans in Times of War”. If you or your child would like to participate, please let me know by Tuesday, February 6</a:t>
            </a:r>
            <a:r>
              <a:rPr lang="en-US" b="1" baseline="30000" dirty="0">
                <a:solidFill>
                  <a:srgbClr val="0070C0"/>
                </a:solidFill>
              </a:rPr>
              <a:t>th</a:t>
            </a:r>
            <a:r>
              <a:rPr lang="en-US" b="1" dirty="0">
                <a:solidFill>
                  <a:srgbClr val="0070C0"/>
                </a:solidFill>
              </a:rPr>
              <a:t>. To date, I have only heard from one family. Please keep the theme in mind when presentations are being planned. We do have a Parent Committee, Ms. </a:t>
            </a:r>
            <a:r>
              <a:rPr lang="en-US" b="1" dirty="0" err="1">
                <a:solidFill>
                  <a:srgbClr val="0070C0"/>
                </a:solidFill>
              </a:rPr>
              <a:t>Tywana</a:t>
            </a:r>
            <a:r>
              <a:rPr lang="en-US" b="1" dirty="0">
                <a:solidFill>
                  <a:srgbClr val="0070C0"/>
                </a:solidFill>
              </a:rPr>
              <a:t> Jones has agreed to be the BH Program chair.  Please reach out to Dr. James.</a:t>
            </a:r>
            <a:endParaRPr lang="en-US" dirty="0">
              <a:solidFill>
                <a:srgbClr val="0070C0"/>
              </a:solidFill>
            </a:endParaRPr>
          </a:p>
          <a:p>
            <a:r>
              <a:rPr lang="en-US" b="1" dirty="0"/>
              <a:t> </a:t>
            </a:r>
            <a:endParaRPr lang="en-US"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0" y="457200"/>
            <a:ext cx="6629400" cy="5786199"/>
          </a:xfrm>
          <a:prstGeom prst="rect">
            <a:avLst/>
          </a:prstGeom>
          <a:noFill/>
        </p:spPr>
        <p:txBody>
          <a:bodyPr wrap="square" rtlCol="0">
            <a:spAutoFit/>
          </a:bodyPr>
          <a:lstStyle/>
          <a:p>
            <a:r>
              <a:rPr lang="en-US" sz="1600" b="1" dirty="0" smtClean="0">
                <a:solidFill>
                  <a:srgbClr val="0070C0"/>
                </a:solidFill>
              </a:rPr>
              <a:t>At the beginning of the Black History Program, we will hold a special Achievers/Believers Induction Ceremony for members of the winning BHBB Team who are not already Achievers or Believers. According to the rules of the TACCOE, students participating on the BHBB Team to represent us at the State Competition must be members of the Achievers or Believers Society. Coaches were told this early on in the process. We also need you to be there to welcome them into the Center of Excellence Family. </a:t>
            </a:r>
            <a:endParaRPr lang="en-US" sz="1600" dirty="0" smtClean="0">
              <a:solidFill>
                <a:srgbClr val="0070C0"/>
              </a:solidFill>
            </a:endParaRPr>
          </a:p>
          <a:p>
            <a:r>
              <a:rPr lang="en-US" sz="1600" b="1" dirty="0" smtClean="0">
                <a:solidFill>
                  <a:srgbClr val="0070C0"/>
                </a:solidFill>
              </a:rPr>
              <a:t> </a:t>
            </a:r>
            <a:endParaRPr lang="en-US" sz="1600" dirty="0" smtClean="0">
              <a:solidFill>
                <a:srgbClr val="0070C0"/>
              </a:solidFill>
            </a:endParaRPr>
          </a:p>
          <a:p>
            <a:r>
              <a:rPr lang="en-US" sz="1600" b="1" dirty="0" smtClean="0">
                <a:solidFill>
                  <a:srgbClr val="0070C0"/>
                </a:solidFill>
              </a:rPr>
              <a:t> </a:t>
            </a:r>
            <a:endParaRPr lang="en-US" sz="1600" dirty="0" smtClean="0">
              <a:solidFill>
                <a:srgbClr val="0070C0"/>
              </a:solidFill>
            </a:endParaRPr>
          </a:p>
          <a:p>
            <a:r>
              <a:rPr lang="en-US" sz="1600" b="1" dirty="0" smtClean="0">
                <a:solidFill>
                  <a:srgbClr val="0070C0"/>
                </a:solidFill>
              </a:rPr>
              <a:t>PS. We are also continuing our efforts to create a mass NAS email list. If you know of  NAS members who do not receive our emails, please send me an email address for them so they can be added.  Thanks.</a:t>
            </a:r>
            <a:endParaRPr lang="en-US" sz="1600" dirty="0" smtClean="0">
              <a:solidFill>
                <a:srgbClr val="0070C0"/>
              </a:solidFill>
            </a:endParaRPr>
          </a:p>
          <a:p>
            <a:r>
              <a:rPr lang="en-US" sz="1600" dirty="0" smtClean="0">
                <a:solidFill>
                  <a:srgbClr val="0070C0"/>
                </a:solidFill>
              </a:rPr>
              <a:t> </a:t>
            </a:r>
          </a:p>
          <a:p>
            <a:r>
              <a:rPr lang="en-US" sz="1600" dirty="0" err="1" smtClean="0">
                <a:solidFill>
                  <a:srgbClr val="0070C0"/>
                </a:solidFill>
              </a:rPr>
              <a:t>Sha’Rhonda</a:t>
            </a:r>
            <a:r>
              <a:rPr lang="en-US" sz="1600" dirty="0" smtClean="0">
                <a:solidFill>
                  <a:srgbClr val="0070C0"/>
                </a:solidFill>
              </a:rPr>
              <a:t> L. Brown</a:t>
            </a:r>
          </a:p>
          <a:p>
            <a:r>
              <a:rPr lang="en-US" sz="1600" dirty="0" smtClean="0">
                <a:solidFill>
                  <a:srgbClr val="0070C0"/>
                </a:solidFill>
              </a:rPr>
              <a:t>Executive Assistant to the Superintendent</a:t>
            </a:r>
          </a:p>
          <a:p>
            <a:r>
              <a:rPr lang="en-US" sz="1600" dirty="0" smtClean="0">
                <a:solidFill>
                  <a:srgbClr val="0070C0"/>
                </a:solidFill>
              </a:rPr>
              <a:t>Leon County Schools</a:t>
            </a:r>
          </a:p>
          <a:p>
            <a:r>
              <a:rPr lang="en-US" sz="1600" dirty="0" smtClean="0">
                <a:solidFill>
                  <a:srgbClr val="0070C0"/>
                </a:solidFill>
              </a:rPr>
              <a:t>2757 W. Pensacola Street – Tallahassee, FL 32304</a:t>
            </a:r>
          </a:p>
          <a:p>
            <a:r>
              <a:rPr lang="en-US" sz="1600" dirty="0" smtClean="0">
                <a:solidFill>
                  <a:srgbClr val="0070C0"/>
                </a:solidFill>
              </a:rPr>
              <a:t>850-487-7147</a:t>
            </a:r>
          </a:p>
          <a:p>
            <a:r>
              <a:rPr lang="en-US" sz="1600" dirty="0" smtClean="0">
                <a:solidFill>
                  <a:srgbClr val="0070C0"/>
                </a:solidFill>
              </a:rPr>
              <a:t>850-487-7141, fax</a:t>
            </a:r>
          </a:p>
          <a:p>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TotalTime>
  <Words>136</Words>
  <Application>Microsoft Office PowerPoint</Application>
  <PresentationFormat>On-screen Show (4:3)</PresentationFormat>
  <Paragraphs>20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Oriel</vt:lpstr>
      <vt:lpstr>From NAS Coordinator:             Ms. Sha’Rhonda Brown Black History Program 2018  Theme :“African Americans in Times of War.” </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History Program 2018  Theme :“African Americans in Times of War.”</dc:title>
  <dc:creator>new user</dc:creator>
  <cp:lastModifiedBy>new user</cp:lastModifiedBy>
  <cp:revision>4</cp:revision>
  <dcterms:created xsi:type="dcterms:W3CDTF">2018-02-01T03:30:17Z</dcterms:created>
  <dcterms:modified xsi:type="dcterms:W3CDTF">2018-02-01T03:50:09Z</dcterms:modified>
</cp:coreProperties>
</file>